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9" r:id="rId4"/>
    <p:sldMasterId id="2147483711" r:id="rId5"/>
    <p:sldMasterId id="2147483723" r:id="rId6"/>
  </p:sldMasterIdLst>
  <p:notesMasterIdLst>
    <p:notesMasterId r:id="rId24"/>
  </p:notesMasterIdLst>
  <p:sldIdLst>
    <p:sldId id="8261" r:id="rId7"/>
    <p:sldId id="8087" r:id="rId8"/>
    <p:sldId id="8260" r:id="rId9"/>
    <p:sldId id="8253" r:id="rId10"/>
    <p:sldId id="8254" r:id="rId11"/>
    <p:sldId id="8353" r:id="rId12"/>
    <p:sldId id="8262" r:id="rId13"/>
    <p:sldId id="4596" r:id="rId14"/>
    <p:sldId id="8252" r:id="rId15"/>
    <p:sldId id="8250" r:id="rId16"/>
    <p:sldId id="4553" r:id="rId17"/>
    <p:sldId id="8256" r:id="rId18"/>
    <p:sldId id="4564" r:id="rId19"/>
    <p:sldId id="8265" r:id="rId20"/>
    <p:sldId id="4526" r:id="rId21"/>
    <p:sldId id="8354" r:id="rId22"/>
    <p:sldId id="81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9C93E-14CB-44CA-BA59-BEE4D6B501C8}" v="13" dt="2024-07-23T19:38:47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irby" userId="5ead1448-bc12-49db-b83d-2aac11485d18" providerId="ADAL" clId="{37D9C93E-14CB-44CA-BA59-BEE4D6B501C8}"/>
    <pc:docChg chg="custSel delSld modSld sldOrd delMainMaster">
      <pc:chgData name="Kevin Kirby" userId="5ead1448-bc12-49db-b83d-2aac11485d18" providerId="ADAL" clId="{37D9C93E-14CB-44CA-BA59-BEE4D6B501C8}" dt="2024-07-23T19:43:06.548" v="2707" actId="47"/>
      <pc:docMkLst>
        <pc:docMk/>
      </pc:docMkLst>
      <pc:sldChg chg="addSp modSp del modAnim">
        <pc:chgData name="Kevin Kirby" userId="5ead1448-bc12-49db-b83d-2aac11485d18" providerId="ADAL" clId="{37D9C93E-14CB-44CA-BA59-BEE4D6B501C8}" dt="2024-07-23T19:43:06.548" v="2707" actId="47"/>
        <pc:sldMkLst>
          <pc:docMk/>
          <pc:sldMk cId="4291931719" sldId="256"/>
        </pc:sldMkLst>
        <pc:picChg chg="add mod">
          <ac:chgData name="Kevin Kirby" userId="5ead1448-bc12-49db-b83d-2aac11485d18" providerId="ADAL" clId="{37D9C93E-14CB-44CA-BA59-BEE4D6B501C8}" dt="2024-07-23T19:38:47.771" v="2706"/>
          <ac:picMkLst>
            <pc:docMk/>
            <pc:sldMk cId="4291931719" sldId="256"/>
            <ac:picMk id="2" creationId="{F03ABCAE-4FDC-D62C-7472-E9DA9779557D}"/>
          </ac:picMkLst>
        </pc:picChg>
      </pc:sldChg>
      <pc:sldChg chg="modNotes">
        <pc:chgData name="Kevin Kirby" userId="5ead1448-bc12-49db-b83d-2aac11485d18" providerId="ADAL" clId="{37D9C93E-14CB-44CA-BA59-BEE4D6B501C8}" dt="2024-07-23T19:36:53.926" v="2450" actId="20577"/>
        <pc:sldMkLst>
          <pc:docMk/>
          <pc:sldMk cId="3022400973" sldId="4526"/>
        </pc:sldMkLst>
      </pc:sldChg>
      <pc:sldChg chg="del">
        <pc:chgData name="Kevin Kirby" userId="5ead1448-bc12-49db-b83d-2aac11485d18" providerId="ADAL" clId="{37D9C93E-14CB-44CA-BA59-BEE4D6B501C8}" dt="2024-07-23T18:59:43.492" v="6" actId="47"/>
        <pc:sldMkLst>
          <pc:docMk/>
          <pc:sldMk cId="3208828222" sldId="4535"/>
        </pc:sldMkLst>
      </pc:sldChg>
      <pc:sldChg chg="modNotes">
        <pc:chgData name="Kevin Kirby" userId="5ead1448-bc12-49db-b83d-2aac11485d18" providerId="ADAL" clId="{37D9C93E-14CB-44CA-BA59-BEE4D6B501C8}" dt="2024-07-23T19:31:06.243" v="2096" actId="20577"/>
        <pc:sldMkLst>
          <pc:docMk/>
          <pc:sldMk cId="2806640751" sldId="4553"/>
        </pc:sldMkLst>
      </pc:sldChg>
      <pc:sldChg chg="del modNotes">
        <pc:chgData name="Kevin Kirby" userId="5ead1448-bc12-49db-b83d-2aac11485d18" providerId="ADAL" clId="{37D9C93E-14CB-44CA-BA59-BEE4D6B501C8}" dt="2024-07-23T19:28:26.404" v="1750" actId="47"/>
        <pc:sldMkLst>
          <pc:docMk/>
          <pc:sldMk cId="900007914" sldId="4562"/>
        </pc:sldMkLst>
      </pc:sldChg>
      <pc:sldChg chg="addSp delSp modSp mod modNotes">
        <pc:chgData name="Kevin Kirby" userId="5ead1448-bc12-49db-b83d-2aac11485d18" providerId="ADAL" clId="{37D9C93E-14CB-44CA-BA59-BEE4D6B501C8}" dt="2024-07-23T19:35:41.472" v="2254" actId="5793"/>
        <pc:sldMkLst>
          <pc:docMk/>
          <pc:sldMk cId="2681598827" sldId="4564"/>
        </pc:sldMkLst>
        <pc:spChg chg="del mod">
          <ac:chgData name="Kevin Kirby" userId="5ead1448-bc12-49db-b83d-2aac11485d18" providerId="ADAL" clId="{37D9C93E-14CB-44CA-BA59-BEE4D6B501C8}" dt="2024-07-23T19:06:09.304" v="23" actId="21"/>
          <ac:spMkLst>
            <pc:docMk/>
            <pc:sldMk cId="2681598827" sldId="4564"/>
            <ac:spMk id="5" creationId="{460BEDB1-BAB1-4369-4124-EFAC9A7D9EE1}"/>
          </ac:spMkLst>
        </pc:spChg>
        <pc:spChg chg="add mod">
          <ac:chgData name="Kevin Kirby" userId="5ead1448-bc12-49db-b83d-2aac11485d18" providerId="ADAL" clId="{37D9C93E-14CB-44CA-BA59-BEE4D6B501C8}" dt="2024-07-23T19:06:37.409" v="27" actId="14861"/>
          <ac:spMkLst>
            <pc:docMk/>
            <pc:sldMk cId="2681598827" sldId="4564"/>
            <ac:spMk id="6" creationId="{460BEDB1-BAB1-4369-4124-EFAC9A7D9EE1}"/>
          </ac:spMkLst>
        </pc:spChg>
        <pc:picChg chg="del">
          <ac:chgData name="Kevin Kirby" userId="5ead1448-bc12-49db-b83d-2aac11485d18" providerId="ADAL" clId="{37D9C93E-14CB-44CA-BA59-BEE4D6B501C8}" dt="2024-07-23T19:05:50.408" v="17" actId="478"/>
          <ac:picMkLst>
            <pc:docMk/>
            <pc:sldMk cId="2681598827" sldId="4564"/>
            <ac:picMk id="3" creationId="{DA378439-95D4-90A7-63DC-64CEF85F581C}"/>
          </ac:picMkLst>
        </pc:picChg>
        <pc:picChg chg="add mod">
          <ac:chgData name="Kevin Kirby" userId="5ead1448-bc12-49db-b83d-2aac11485d18" providerId="ADAL" clId="{37D9C93E-14CB-44CA-BA59-BEE4D6B501C8}" dt="2024-07-23T19:06:23.799" v="26" actId="1440"/>
          <ac:picMkLst>
            <pc:docMk/>
            <pc:sldMk cId="2681598827" sldId="4564"/>
            <ac:picMk id="4" creationId="{8D06BC16-B6D6-7730-9A7C-5A0476F32D0B}"/>
          </ac:picMkLst>
        </pc:picChg>
      </pc:sldChg>
      <pc:sldChg chg="del">
        <pc:chgData name="Kevin Kirby" userId="5ead1448-bc12-49db-b83d-2aac11485d18" providerId="ADAL" clId="{37D9C93E-14CB-44CA-BA59-BEE4D6B501C8}" dt="2024-07-23T18:58:43.009" v="4" actId="2696"/>
        <pc:sldMkLst>
          <pc:docMk/>
          <pc:sldMk cId="723645902" sldId="4596"/>
        </pc:sldMkLst>
      </pc:sldChg>
      <pc:sldChg chg="modSp mod ord modNotes">
        <pc:chgData name="Kevin Kirby" userId="5ead1448-bc12-49db-b83d-2aac11485d18" providerId="ADAL" clId="{37D9C93E-14CB-44CA-BA59-BEE4D6B501C8}" dt="2024-07-23T19:26:11.346" v="1490" actId="20577"/>
        <pc:sldMkLst>
          <pc:docMk/>
          <pc:sldMk cId="2706003711" sldId="4596"/>
        </pc:sldMkLst>
        <pc:spChg chg="mod">
          <ac:chgData name="Kevin Kirby" userId="5ead1448-bc12-49db-b83d-2aac11485d18" providerId="ADAL" clId="{37D9C93E-14CB-44CA-BA59-BEE4D6B501C8}" dt="2024-07-23T19:00:29.270" v="11" actId="6549"/>
          <ac:spMkLst>
            <pc:docMk/>
            <pc:sldMk cId="2706003711" sldId="4596"/>
            <ac:spMk id="5" creationId="{FF9BBE25-4F3C-D890-1564-53FB10335C2E}"/>
          </ac:spMkLst>
        </pc:spChg>
        <pc:spChg chg="mod">
          <ac:chgData name="Kevin Kirby" userId="5ead1448-bc12-49db-b83d-2aac11485d18" providerId="ADAL" clId="{37D9C93E-14CB-44CA-BA59-BEE4D6B501C8}" dt="2024-07-23T19:00:21.694" v="10" actId="1076"/>
          <ac:spMkLst>
            <pc:docMk/>
            <pc:sldMk cId="2706003711" sldId="4596"/>
            <ac:spMk id="6" creationId="{C9DD28CE-E9EF-EF27-E9E7-2953FAEB9509}"/>
          </ac:spMkLst>
        </pc:spChg>
        <pc:picChg chg="mod">
          <ac:chgData name="Kevin Kirby" userId="5ead1448-bc12-49db-b83d-2aac11485d18" providerId="ADAL" clId="{37D9C93E-14CB-44CA-BA59-BEE4D6B501C8}" dt="2024-07-23T19:00:17.828" v="9" actId="14100"/>
          <ac:picMkLst>
            <pc:docMk/>
            <pc:sldMk cId="2706003711" sldId="4596"/>
            <ac:picMk id="4" creationId="{BC8DD353-C0F7-0B5F-D039-31EF0FE8FA59}"/>
          </ac:picMkLst>
        </pc:picChg>
      </pc:sldChg>
      <pc:sldChg chg="del">
        <pc:chgData name="Kevin Kirby" userId="5ead1448-bc12-49db-b83d-2aac11485d18" providerId="ADAL" clId="{37D9C93E-14CB-44CA-BA59-BEE4D6B501C8}" dt="2024-07-23T19:11:44.741" v="28" actId="47"/>
        <pc:sldMkLst>
          <pc:docMk/>
          <pc:sldMk cId="4023461004" sldId="4622"/>
        </pc:sldMkLst>
      </pc:sldChg>
      <pc:sldChg chg="del">
        <pc:chgData name="Kevin Kirby" userId="5ead1448-bc12-49db-b83d-2aac11485d18" providerId="ADAL" clId="{37D9C93E-14CB-44CA-BA59-BEE4D6B501C8}" dt="2024-07-23T18:59:29.219" v="5" actId="47"/>
        <pc:sldMkLst>
          <pc:docMk/>
          <pc:sldMk cId="3641328773" sldId="7584"/>
        </pc:sldMkLst>
      </pc:sldChg>
      <pc:sldChg chg="del">
        <pc:chgData name="Kevin Kirby" userId="5ead1448-bc12-49db-b83d-2aac11485d18" providerId="ADAL" clId="{37D9C93E-14CB-44CA-BA59-BEE4D6B501C8}" dt="2024-07-23T18:57:09.635" v="1" actId="47"/>
        <pc:sldMkLst>
          <pc:docMk/>
          <pc:sldMk cId="330327325" sldId="7966"/>
        </pc:sldMkLst>
      </pc:sldChg>
      <pc:sldChg chg="modNotes">
        <pc:chgData name="Kevin Kirby" userId="5ead1448-bc12-49db-b83d-2aac11485d18" providerId="ADAL" clId="{37D9C93E-14CB-44CA-BA59-BEE4D6B501C8}" dt="2024-07-23T19:14:55.204" v="328" actId="403"/>
        <pc:sldMkLst>
          <pc:docMk/>
          <pc:sldMk cId="3502209002" sldId="8087"/>
        </pc:sldMkLst>
      </pc:sldChg>
      <pc:sldChg chg="modNotes">
        <pc:chgData name="Kevin Kirby" userId="5ead1448-bc12-49db-b83d-2aac11485d18" providerId="ADAL" clId="{37D9C93E-14CB-44CA-BA59-BEE4D6B501C8}" dt="2024-07-23T19:38:14.350" v="2705" actId="20577"/>
        <pc:sldMkLst>
          <pc:docMk/>
          <pc:sldMk cId="3107216836" sldId="8108"/>
        </pc:sldMkLst>
      </pc:sldChg>
      <pc:sldChg chg="modNotes">
        <pc:chgData name="Kevin Kirby" userId="5ead1448-bc12-49db-b83d-2aac11485d18" providerId="ADAL" clId="{37D9C93E-14CB-44CA-BA59-BEE4D6B501C8}" dt="2024-07-23T19:27:38.374" v="1700" actId="20577"/>
        <pc:sldMkLst>
          <pc:docMk/>
          <pc:sldMk cId="829288494" sldId="8250"/>
        </pc:sldMkLst>
      </pc:sldChg>
      <pc:sldChg chg="del">
        <pc:chgData name="Kevin Kirby" userId="5ead1448-bc12-49db-b83d-2aac11485d18" providerId="ADAL" clId="{37D9C93E-14CB-44CA-BA59-BEE4D6B501C8}" dt="2024-07-23T19:01:29.513" v="15" actId="47"/>
        <pc:sldMkLst>
          <pc:docMk/>
          <pc:sldMk cId="3844181107" sldId="8251"/>
        </pc:sldMkLst>
      </pc:sldChg>
      <pc:sldChg chg="del">
        <pc:chgData name="Kevin Kirby" userId="5ead1448-bc12-49db-b83d-2aac11485d18" providerId="ADAL" clId="{37D9C93E-14CB-44CA-BA59-BEE4D6B501C8}" dt="2024-07-23T18:58:43.009" v="4" actId="2696"/>
        <pc:sldMkLst>
          <pc:docMk/>
          <pc:sldMk cId="3890900974" sldId="8251"/>
        </pc:sldMkLst>
      </pc:sldChg>
      <pc:sldChg chg="modNotes">
        <pc:chgData name="Kevin Kirby" userId="5ead1448-bc12-49db-b83d-2aac11485d18" providerId="ADAL" clId="{37D9C93E-14CB-44CA-BA59-BEE4D6B501C8}" dt="2024-07-23T19:26:58.986" v="1611" actId="5793"/>
        <pc:sldMkLst>
          <pc:docMk/>
          <pc:sldMk cId="2990347299" sldId="8252"/>
        </pc:sldMkLst>
      </pc:sldChg>
      <pc:sldChg chg="modNotes">
        <pc:chgData name="Kevin Kirby" userId="5ead1448-bc12-49db-b83d-2aac11485d18" providerId="ADAL" clId="{37D9C93E-14CB-44CA-BA59-BEE4D6B501C8}" dt="2024-07-23T19:21:01.413" v="929" actId="20577"/>
        <pc:sldMkLst>
          <pc:docMk/>
          <pc:sldMk cId="2013032199" sldId="8253"/>
        </pc:sldMkLst>
      </pc:sldChg>
      <pc:sldChg chg="modNotes">
        <pc:chgData name="Kevin Kirby" userId="5ead1448-bc12-49db-b83d-2aac11485d18" providerId="ADAL" clId="{37D9C93E-14CB-44CA-BA59-BEE4D6B501C8}" dt="2024-07-23T19:22:21.287" v="1092" actId="20577"/>
        <pc:sldMkLst>
          <pc:docMk/>
          <pc:sldMk cId="338424237" sldId="8254"/>
        </pc:sldMkLst>
      </pc:sldChg>
      <pc:sldChg chg="del">
        <pc:chgData name="Kevin Kirby" userId="5ead1448-bc12-49db-b83d-2aac11485d18" providerId="ADAL" clId="{37D9C93E-14CB-44CA-BA59-BEE4D6B501C8}" dt="2024-07-23T19:22:58.952" v="1093" actId="47"/>
        <pc:sldMkLst>
          <pc:docMk/>
          <pc:sldMk cId="527425846" sldId="8255"/>
        </pc:sldMkLst>
      </pc:sldChg>
      <pc:sldChg chg="modNotes">
        <pc:chgData name="Kevin Kirby" userId="5ead1448-bc12-49db-b83d-2aac11485d18" providerId="ADAL" clId="{37D9C93E-14CB-44CA-BA59-BEE4D6B501C8}" dt="2024-07-23T19:34:50.406" v="2134" actId="20577"/>
        <pc:sldMkLst>
          <pc:docMk/>
          <pc:sldMk cId="2977998796" sldId="8256"/>
        </pc:sldMkLst>
      </pc:sldChg>
      <pc:sldChg chg="del">
        <pc:chgData name="Kevin Kirby" userId="5ead1448-bc12-49db-b83d-2aac11485d18" providerId="ADAL" clId="{37D9C93E-14CB-44CA-BA59-BEE4D6B501C8}" dt="2024-07-23T19:05:08.822" v="16" actId="47"/>
        <pc:sldMkLst>
          <pc:docMk/>
          <pc:sldMk cId="4219801417" sldId="8259"/>
        </pc:sldMkLst>
      </pc:sldChg>
      <pc:sldChg chg="modNotes">
        <pc:chgData name="Kevin Kirby" userId="5ead1448-bc12-49db-b83d-2aac11485d18" providerId="ADAL" clId="{37D9C93E-14CB-44CA-BA59-BEE4D6B501C8}" dt="2024-07-23T19:19:10.491" v="745" actId="20577"/>
        <pc:sldMkLst>
          <pc:docMk/>
          <pc:sldMk cId="3867350559" sldId="8260"/>
        </pc:sldMkLst>
      </pc:sldChg>
      <pc:sldChg chg="modNotes">
        <pc:chgData name="Kevin Kirby" userId="5ead1448-bc12-49db-b83d-2aac11485d18" providerId="ADAL" clId="{37D9C93E-14CB-44CA-BA59-BEE4D6B501C8}" dt="2024-07-23T19:15:03.297" v="329" actId="403"/>
        <pc:sldMkLst>
          <pc:docMk/>
          <pc:sldMk cId="1471933013" sldId="8261"/>
        </pc:sldMkLst>
      </pc:sldChg>
      <pc:sldChg chg="modNotes">
        <pc:chgData name="Kevin Kirby" userId="5ead1448-bc12-49db-b83d-2aac11485d18" providerId="ADAL" clId="{37D9C93E-14CB-44CA-BA59-BEE4D6B501C8}" dt="2024-07-23T19:25:17.967" v="1348" actId="20577"/>
        <pc:sldMkLst>
          <pc:docMk/>
          <pc:sldMk cId="3890900974" sldId="8262"/>
        </pc:sldMkLst>
      </pc:sldChg>
      <pc:sldChg chg="del">
        <pc:chgData name="Kevin Kirby" userId="5ead1448-bc12-49db-b83d-2aac11485d18" providerId="ADAL" clId="{37D9C93E-14CB-44CA-BA59-BEE4D6B501C8}" dt="2024-07-23T19:01:27.692" v="14" actId="47"/>
        <pc:sldMkLst>
          <pc:docMk/>
          <pc:sldMk cId="723645902" sldId="8263"/>
        </pc:sldMkLst>
      </pc:sldChg>
      <pc:sldChg chg="modNotes">
        <pc:chgData name="Kevin Kirby" userId="5ead1448-bc12-49db-b83d-2aac11485d18" providerId="ADAL" clId="{37D9C93E-14CB-44CA-BA59-BEE4D6B501C8}" dt="2024-07-23T19:36:27.630" v="2375" actId="5793"/>
        <pc:sldMkLst>
          <pc:docMk/>
          <pc:sldMk cId="3735828368" sldId="8265"/>
        </pc:sldMkLst>
      </pc:sldChg>
      <pc:sldChg chg="del">
        <pc:chgData name="Kevin Kirby" userId="5ead1448-bc12-49db-b83d-2aac11485d18" providerId="ADAL" clId="{37D9C93E-14CB-44CA-BA59-BEE4D6B501C8}" dt="2024-07-23T18:56:25.042" v="0" actId="47"/>
        <pc:sldMkLst>
          <pc:docMk/>
          <pc:sldMk cId="2529899302" sldId="8266"/>
        </pc:sldMkLst>
      </pc:sldChg>
      <pc:sldChg chg="del">
        <pc:chgData name="Kevin Kirby" userId="5ead1448-bc12-49db-b83d-2aac11485d18" providerId="ADAL" clId="{37D9C93E-14CB-44CA-BA59-BEE4D6B501C8}" dt="2024-07-23T18:58:00.832" v="2" actId="47"/>
        <pc:sldMkLst>
          <pc:docMk/>
          <pc:sldMk cId="380226048" sldId="8267"/>
        </pc:sldMkLst>
      </pc:sldChg>
      <pc:sldChg chg="del">
        <pc:chgData name="Kevin Kirby" userId="5ead1448-bc12-49db-b83d-2aac11485d18" providerId="ADAL" clId="{37D9C93E-14CB-44CA-BA59-BEE4D6B501C8}" dt="2024-07-23T18:58:10.368" v="3" actId="47"/>
        <pc:sldMkLst>
          <pc:docMk/>
          <pc:sldMk cId="1326818610" sldId="8268"/>
        </pc:sldMkLst>
      </pc:sldChg>
      <pc:sldChg chg="modNotes">
        <pc:chgData name="Kevin Kirby" userId="5ead1448-bc12-49db-b83d-2aac11485d18" providerId="ADAL" clId="{37D9C93E-14CB-44CA-BA59-BEE4D6B501C8}" dt="2024-07-23T19:24:25.515" v="1254" actId="20577"/>
        <pc:sldMkLst>
          <pc:docMk/>
          <pc:sldMk cId="3327063656" sldId="8353"/>
        </pc:sldMkLst>
      </pc:sldChg>
      <pc:sldChg chg="modNotes">
        <pc:chgData name="Kevin Kirby" userId="5ead1448-bc12-49db-b83d-2aac11485d18" providerId="ADAL" clId="{37D9C93E-14CB-44CA-BA59-BEE4D6B501C8}" dt="2024-07-23T19:37:36.322" v="2579" actId="20577"/>
        <pc:sldMkLst>
          <pc:docMk/>
          <pc:sldMk cId="2425477239" sldId="8354"/>
        </pc:sldMkLst>
      </pc:sldChg>
      <pc:sldMasterChg chg="del delSldLayout">
        <pc:chgData name="Kevin Kirby" userId="5ead1448-bc12-49db-b83d-2aac11485d18" providerId="ADAL" clId="{37D9C93E-14CB-44CA-BA59-BEE4D6B501C8}" dt="2024-07-23T19:43:06.548" v="2707" actId="47"/>
        <pc:sldMasterMkLst>
          <pc:docMk/>
          <pc:sldMasterMk cId="644948536" sldId="2147483648"/>
        </pc:sldMasterMkLst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3924837547" sldId="2147483649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1989080496" sldId="2147483650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3973842688" sldId="2147483651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514857260" sldId="2147483652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1070446121" sldId="2147483653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3562758418" sldId="2147483654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2938666731" sldId="2147483655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2870270442" sldId="2147483656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2211633109" sldId="2147483657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1219462995" sldId="2147483658"/>
          </pc:sldLayoutMkLst>
        </pc:sldLayoutChg>
        <pc:sldLayoutChg chg="del">
          <pc:chgData name="Kevin Kirby" userId="5ead1448-bc12-49db-b83d-2aac11485d18" providerId="ADAL" clId="{37D9C93E-14CB-44CA-BA59-BEE4D6B501C8}" dt="2024-07-23T19:43:06.548" v="2707" actId="47"/>
          <pc:sldLayoutMkLst>
            <pc:docMk/>
            <pc:sldMasterMk cId="644948536" sldId="2147483648"/>
            <pc:sldLayoutMk cId="320805931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E2F36-4880-4DF4-803F-12EFFBB37D7E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4AE-A553-4B8B-A7B3-FD7E7EC5B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4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THE MPI FOUNDATION IS MPI’S CHARITY OF CHOICE.</a:t>
            </a:r>
          </a:p>
          <a:p>
            <a:endParaRPr lang="en-US" sz="2000" dirty="0"/>
          </a:p>
          <a:p>
            <a:r>
              <a:rPr lang="en-US" sz="2000" dirty="0"/>
              <a:t>OUR MISSION IS TO HELP ADVANCE THE DEVELOPMENT OF OUR MEMBERS AND OUR INDUSTRY…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0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IS ALL GREAT, JASON… BUT WHAT DOES THIS LOOK LIKE FINANCIALLY…?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WELL IN THE LAST 9 YEARS, MPI GULF STATES HAS BEEN THE BENEFICIARY OF ALMOST $39,000 THROUGH SCHOLARSHIPS TO LOCAL MEMBERS AND CHAPTER GRANTS…</a:t>
            </a:r>
          </a:p>
          <a:p>
            <a:endParaRPr lang="en-US" sz="2000" dirty="0"/>
          </a:p>
          <a:p>
            <a:r>
              <a:rPr lang="en-US" sz="2000" dirty="0"/>
              <a:t>CONVERSELY, THE CHAPTER HAS DONATED ABOUT $1,100 OVER THOSE 9 YEARS.</a:t>
            </a:r>
          </a:p>
          <a:p>
            <a:endParaRPr lang="en-US" sz="2000" dirty="0"/>
          </a:p>
          <a:p>
            <a:r>
              <a:rPr lang="en-US" sz="2000" dirty="0"/>
              <a:t>I SHARE THIS BECAUSE MPIF IS NOT A BANK AND ISN’T LOOKING FOR AN ROI. BUT IT DOES NEED YOUR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6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SO HOW CAN YOU DONATE TO MPIF?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3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24/7 VIA THE GULF STATES WEBSITE…</a:t>
            </a:r>
          </a:p>
          <a:p>
            <a:endParaRPr lang="en-US" sz="2000" dirty="0"/>
          </a:p>
          <a:p>
            <a:r>
              <a:rPr lang="en-US" sz="2000" dirty="0"/>
              <a:t>JUST CLICK ON THE DONATE BUTTON…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94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AS A CHAPTER, SIGN A PLEDGE TO DONATE A PORTION OF YOUR EVENT FEES OR CREATE AN EVENT SOLELY FOR MPIF…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0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AS A CHAPTER, CONTRIBUTE AN AUCITON ITEM TO BE USED THROUGHOUT ANY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1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…LIKE THE MAJOR SILENT AUCTION THAT HAPPENS DURING IMEX AMERICA…</a:t>
            </a:r>
          </a:p>
          <a:p>
            <a:endParaRPr lang="en-US" sz="2000" dirty="0"/>
          </a:p>
          <a:p>
            <a:r>
              <a:rPr lang="en-US" sz="2000" dirty="0"/>
              <a:t>AND FEEL FREE TO BID ON SOME GREAT PACKAGES!!!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04690-CDA3-2940-BE6C-0F0FB3AEB2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952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ALL STARTS AND ENDS WITH YOU.</a:t>
            </a:r>
          </a:p>
          <a:p>
            <a:endParaRPr lang="en-US" sz="2000" dirty="0"/>
          </a:p>
          <a:p>
            <a:r>
              <a:rPr lang="en-US" sz="2000" dirty="0"/>
              <a:t>HELP US CELEBRATE THE POWER OF GOOD BY SUPPORTING THE MPI FOUNDATION…</a:t>
            </a:r>
          </a:p>
          <a:p>
            <a:endParaRPr lang="en-US" sz="2000" dirty="0"/>
          </a:p>
          <a:p>
            <a:r>
              <a:rPr lang="en-US" sz="20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AND IN THE BLINK OF AN EYE, MPIF HAS BEEN SERVING OTHERS FOR 40 YEARS!</a:t>
            </a:r>
          </a:p>
          <a:p>
            <a:endParaRPr lang="en-US" sz="2000" dirty="0"/>
          </a:p>
          <a:p>
            <a:r>
              <a:rPr lang="en-US" sz="2000" dirty="0"/>
              <a:t>WHAT DOES THAT MEAN FOR OUR COMMUNITY?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0576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RECENTLY, WHEN THE PANDEMIC HIT, THE MPI FOUNDATION REMAINED FOCUSED ON ENSURING WE SUPPORT OUR GLOBAL INDUSTRY AND OUR MEMBERS. SOME OF YOU MAY HAVE BEEN DIRECTLY SUPPORTED.</a:t>
            </a:r>
          </a:p>
          <a:p>
            <a:endParaRPr lang="en-US" sz="2000" dirty="0"/>
          </a:p>
          <a:p>
            <a:r>
              <a:rPr lang="en-US" sz="2000" dirty="0"/>
              <a:t>DURING THAT TIME, MPIF SURPASSED $1.8MM IN DISTRIBUTIONS.</a:t>
            </a:r>
          </a:p>
          <a:p>
            <a:endParaRPr lang="en-US" sz="2000" dirty="0"/>
          </a:p>
          <a:p>
            <a:r>
              <a:rPr lang="en-US" sz="2000" dirty="0"/>
              <a:t>SINCE ITS ORIGINATION, OVER $14.4 MM HAS BEEN DISTRIBUTED…  WHICH ONLY GROWS OUR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DC12F7-8F19-48B1-B526-9E58D2E74D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417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IT’S NOT JUST MEMBERSHIP SUPPORT…</a:t>
            </a:r>
          </a:p>
          <a:p>
            <a:endParaRPr lang="en-US" sz="2000" dirty="0"/>
          </a:p>
          <a:p>
            <a:r>
              <a:rPr lang="en-US" sz="2000" dirty="0"/>
              <a:t>IN 2023, MPIF SUBSIDIZED 30 UKRANIAN HOSPITALITY STUDENTS TUITION ALLOWING THEM TO GRADUATE AND ENTER OUR WORKFORCE…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0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MPIF ALSO PROVIDES FUNDS TO CHAPTERS TO PROVIDE EDUCATION LOCALLY…</a:t>
            </a:r>
          </a:p>
          <a:p>
            <a:endParaRPr lang="en-US" sz="2000" dirty="0"/>
          </a:p>
          <a:p>
            <a:r>
              <a:rPr lang="en-US" sz="2000" dirty="0"/>
              <a:t>ABOUT IDENTIFYING AND ENDING HUMAN TRAFFICKING…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4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MPIF ALSO SUBSIDIZES GRANTS &amp; SCHOLARSHIPS TO OUR MEMBERS…</a:t>
            </a:r>
          </a:p>
          <a:p>
            <a:endParaRPr lang="en-US" sz="2000" dirty="0"/>
          </a:p>
          <a:p>
            <a:r>
              <a:rPr lang="en-US" sz="2000" dirty="0"/>
              <a:t>SO THEY CAN CONTINUE TO PURSUE EDUCATION AND ENHANCE THEIR PROFESSIONAL STANDING…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LET’S START WITH YOU…</a:t>
            </a:r>
          </a:p>
          <a:p>
            <a:endParaRPr lang="en-US" sz="2000" dirty="0"/>
          </a:p>
          <a:p>
            <a:r>
              <a:rPr lang="en-US" sz="2000" dirty="0"/>
              <a:t>DO YOU NEED ASSISTANCE AND WHERE DO YOU GO TO GET HELP?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VISIT THE MPI FOUNDATION WEBSITE AND CLIK ON THE “GET HELP” BUTTON TO PREVIEW GRANTS AND SCHOLARSHIPS THAT ARE CURRENTLY AVAILABLE…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5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…AND CHECK FREQUENTLY, AS MPIF HAS DIFFERENT PARTNERS THAT MAKE DONATIONS TO SUPPORT DIVERSE EFFORTS…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5A4AE-A553-4B8B-A7B3-FD7E7EC5B7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8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D8D4-DA6A-4114-9FC4-06F515A3F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B0C78-B0F8-482C-9107-95C8A4064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F85B6-A205-4E22-98D5-3CB8C585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46F1-CBA4-465A-A21C-B3F81C5AB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B5909-B56B-4163-B4D8-37BCAE33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6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C4E66-B07E-4F90-8B27-F47FDB08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E6A2B-74B1-44E2-90EC-9AF7A54A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3CF4E-C681-4F3A-9E0E-2B6573C8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A7A02-FA6F-4DA3-8F01-5F0120BE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ADF2C-B966-45AE-9369-BCC64057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8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2BA07-79F0-4B65-A950-CB877A790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9B2A0-17A0-431F-B242-0ED64E726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2E03-4B21-4A1D-A660-A9B1FD9D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0D01-6F82-46ED-A3E6-786103E76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0270B-7B11-49E8-96E0-DAE5AAD9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AADE0-BB6B-97AD-7A0E-82637339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A6C60-E827-E92A-8E1E-B5D7E9A80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10D1E-5365-E8DF-FE7E-EDDAEA90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4189-CDF2-80FB-7EC6-743CB0E3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FD7C-A767-90B9-C0DB-F1478C99C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6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4391-D9C1-656E-E64A-2AA3368B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E36E-8013-4F51-993B-D213CEF6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0CBF7-B461-F1CC-05C3-3FE15615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5B015-AB17-63BA-56FF-0D984DE8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20E97-4E29-6AB0-9FDE-AA9D53AB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EBA5-7E9B-7B39-0E11-C7137D6C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83C66-D6D0-AE50-2041-FF38445EE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39F17-F6D5-3BAB-8E03-EA9B875A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78B8A-F511-F0D9-6B62-04545632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62BD-F6D0-2231-524C-06973459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6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3C8D-A645-B21E-8C40-37BC1FAA6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A123-4941-0B65-1592-A1EF928D6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63248-7E03-925F-34B8-28E7DF21C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7F57A-BD67-87F6-276E-CC021413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BE763-CE10-1F1A-F002-279741C8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99699-CA07-F967-36A0-D08EC92A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37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35CF-90CE-A9BE-65D1-047A9FCB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B7D7B-4F12-3855-3474-7DD1A7EDC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B7035-81B1-595A-896D-56B88ABB8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3B781-952D-9676-8D4F-7183CB25F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66F638-1274-91D9-E7CA-E889469CB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5D579-696B-1C3E-9D8C-FA32AFFBC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A4AF4-26AF-AA0B-705B-4E3BC8EF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4C7CB-8AEF-4A29-5AD3-6AC33582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3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304A-E36E-9627-A51F-F8C06F063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28CF9-6DD9-6825-8B54-98FF236A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A6343C-5495-03D8-DC04-84127F7A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A7EF8-E5D6-7534-47B8-F1733759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5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D9ED8E-4EE2-6315-FA6D-7FE19C7F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B32C1-EAEC-3BEE-BBF3-3D808010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8B926-F5B9-FCD1-16CC-553F5594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7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2913-4562-9327-0158-D64B9B37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755E-2E25-4BA0-1819-D2A6EEDCA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26B4F-5172-198F-2067-D9034C492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055D8-F1A7-606B-80A6-1EFDD9B5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3F28E-F634-AE68-76C9-A858B726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9E436-F374-1B41-45D1-C5B0C44A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9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FE3F-5E96-4362-B5FF-75CF8669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798E2-576C-45C7-AFEB-FAD51256F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50903-EF0C-485E-8A7A-78B2AEA4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2F282-EB23-4E9F-94BC-F694ADC64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F418B-66E3-4732-BB5A-F4AECF91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9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DCED-2A55-0A70-44FB-AD7B6495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14F27-17A4-4F81-6FEF-7DC5B3C377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2089C-56A1-3AAE-F813-0BB2D9B97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CDD78-0B63-33F6-194A-8899F12E1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A25D2-C6B9-35C3-9B76-BDB348FC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A23BC-7A75-983B-69DA-A85A4BCD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7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8E93-D971-4B50-46DA-4292F736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FA52-4C1D-B69E-FB3A-A8F05B7C6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885ED-799D-F19E-C4BA-7ED7FB43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2E2F9-2DB9-74FB-962C-F5613E1E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C10E2-D6A1-0532-A3ED-47B27994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10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C3005-ACE5-CA5D-0E3D-3E55B124B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618D9-55D1-3E99-BE35-E347B054D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2679-E8F5-44FB-72C3-EED65E9B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ABC62-FBE0-8F2A-0B4F-3D8F8083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EB1E7-BC7D-2044-EB1F-3190C2720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2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542B-A63A-4749-9C02-332D679BF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E6A215-3E39-40F2-8A01-6A19A0756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99D24-2C40-4951-A1BA-A34700A7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7383-6319-4CFE-9CFC-7E7127EA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AA67-9520-4FB0-81B1-FF35B99C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79F0B-757A-4601-B4DC-F50128B1B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95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0B7-5B09-4572-846E-7537CA4A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8285-9117-4D72-9AED-0E794548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010C0-1AC0-4E57-BDC6-5B1835E25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383BD-679B-4777-815B-EE9C9319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1D669-C15B-405E-B182-A0B0BD3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D54EE2-D79B-4214-B7FB-DB5F4AB9B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751E-0834-4A29-89AF-808575473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B3882-36AF-4659-BB56-A27372385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5397E-9472-43B5-9F03-15CCA4E2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650DE-D344-490D-8A21-39A5D186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B2DC7-7BD3-4B50-A3AA-5135BC195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C989E9-BB27-4780-A05C-D81F3019E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53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2DB2-D0EE-4471-B0EB-6A479437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C473-2132-414A-BAF4-41C7A772C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3A259-C392-47D0-A062-EFFBA151C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DC51-CFC7-4DF9-96FE-1A933F32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1824-7778-4483-8111-3911C020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D90E6-D08D-4982-9E57-E43BB540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8DFE14-4EA8-46A7-B1E1-658812F9C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12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66C51-E08D-44BE-8968-62FD8090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BC921-379F-4C65-AD60-3D36B5BFC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4B5B2-1002-41B9-8056-E81F07B85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6BCEA-2808-48D4-8604-81A2EDB22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AB9A2-1B92-430B-A055-A26A2B963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3368A-5E69-45A4-A68C-3784B743A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C744F-7530-481D-B8BD-816EDEFE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292F8-3987-47E7-B401-67BCE7E9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53297E-EECB-47A5-AD72-8E6AEC96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02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D5405-CB41-4519-A7A2-37306E5E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BEDD6-CD86-4E1E-91B9-2D3E5773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F7866-3ECB-4E4D-AEDA-21CC6093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821DB-4B4A-4EE0-AB6C-97BC853C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97EA0B-79AA-4580-A97E-A7A0F040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039B7-7A02-441C-923D-0E9C89C7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6E693-CA63-474A-AD8D-ED1CA2AE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333E2-2CC3-4B08-B4CE-700E14B1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9A3005-E6ED-43D8-A114-6B970A9D5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3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FADB-5AAA-4F24-A793-249B82DB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155E-347A-4C7E-A5B3-6948E8D69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3E7F-99C9-4678-9182-28E665A3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206D-FE44-4360-B9A6-5A5FEC22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C12E-1A10-46A4-BB3A-67AE9F84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8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CB82-320B-49C0-A6F4-A7A87D272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8E085-BC84-4F91-B980-48D9CFE2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954C3-1012-45FC-81F7-4CEDD0172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5AE89-366C-4C25-9181-9C13A070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55B1B-91E3-4943-8C44-866E3CC4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5061A-ADC8-4FCC-8848-DB56D601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C5191C-D1C7-4E4B-9447-F77EF1070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30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5788-635E-4B3F-8934-A28F5B25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3795B1-AE20-4077-8653-D0F484FA4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5B33B-4CC3-4961-B10B-F52B71823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4BFF-F3DA-45D6-A703-967ED4D3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AE7CE-6D1D-4483-AE5E-097D87F4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C1FB8-7D27-4BB1-9044-BDC6D64D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2D4A0B-633F-4298-9076-D996F990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3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E04A-9639-4DE1-868E-362807FC8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CC39D-3783-4E2C-A951-F889AB3F2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D60C-EBC8-4990-B3B0-BC90E287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69F18-FD01-413F-A61F-8ABAED37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09A38-5082-46B9-9E2B-36A82D6B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B3D53B-A7A1-4DBB-A0D3-0C066F89D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8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D3C48B-51A5-4572-9953-C30EB04F5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DEB9F-1A25-4EE2-9E70-08EE1BD98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9169F-B71D-4DE3-A699-18B6B775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6E20-87D4-4983-9ECD-504F54F2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A932-944F-4B9D-A786-8852B7F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21917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395D66-9CEE-4E74-A081-75C1FDD27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25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74248"/>
      </p:ext>
    </p:extLst>
  </p:cSld>
  <p:clrMapOvr>
    <a:masterClrMapping/>
  </p:clrMapOvr>
  <p:transition advClick="0" advTm="1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2 -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38E85101-AA27-481A-AF75-BA8D6E36EA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37851" y="6176434"/>
            <a:ext cx="1454149" cy="681567"/>
            <a:chOff x="10737130" y="6176963"/>
            <a:chExt cx="1454870" cy="68103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80505E-4215-49E8-8934-F8517D3B3DA1}"/>
                </a:ext>
              </a:extLst>
            </p:cNvPr>
            <p:cNvSpPr/>
            <p:nvPr userDrawn="1"/>
          </p:nvSpPr>
          <p:spPr>
            <a:xfrm>
              <a:off x="10737130" y="6176963"/>
              <a:ext cx="1454870" cy="681037"/>
            </a:xfrm>
            <a:prstGeom prst="rect">
              <a:avLst/>
            </a:prstGeom>
            <a:solidFill>
              <a:srgbClr val="04C7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pic>
          <p:nvPicPr>
            <p:cNvPr id="4" name="Picture 8">
              <a:extLst>
                <a:ext uri="{FF2B5EF4-FFF2-40B4-BE49-F238E27FC236}">
                  <a16:creationId xmlns:a16="http://schemas.microsoft.com/office/drawing/2014/main" id="{37CC153C-621D-4E0A-9166-A9C52D2FF5F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6924" y="6311900"/>
              <a:ext cx="1135281" cy="45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6532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ndation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B242B-C8E7-4F7C-8FF5-F5BC66C3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7A8B5-93BD-42C9-81C0-0F757896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7E678-5BC0-4EBA-BEEB-29A19211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677A-EE8B-458A-AC7B-6E219662EE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04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40E3-9D31-4148-BFBD-D54F71A6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D7D4-E8F0-184A-88D4-B5AC4A88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1D97-403F-EC4C-8A96-51BB6A9A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2CB45-5938-9642-A37A-992DC987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CBF6E-8ADB-4747-A15C-4288BD1A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41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76A1-4FCD-254A-A3E5-F8377FEB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BE31-814F-344F-A257-88AB8BF9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7A316-798B-FD48-8941-D0A40B27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17A45-838E-D548-9D7D-E260A6FF2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0B991-1C14-FB4E-B6E9-EE859D1F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8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97B4-2F2F-8041-8335-C204BFD3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87B2-B0B7-A640-8FE7-4C0155238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C22C-D0E8-E345-A192-BE1DA39A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CDC10-B5C1-8D41-AE01-8C5B19FB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B93BE-DC6D-2947-A233-F09D1CFE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35075-E1A2-C648-BC0A-B1F48E4A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6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2F95-501E-4881-AE60-F87A7358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16F58-F65D-4C7A-A540-FE4144243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DD4BE-70EB-4EE5-B6BE-D1ACE1C25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AB76E-8D55-4655-8D5A-DA0BE08D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A8F46-B590-414E-A3E3-95D84DBD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1AA61-3E11-4648-8C2D-8D445AD5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2D56-35BF-DD4F-A567-566E518E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261B-335A-994D-B502-5B0FB434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EF386-C323-954E-BAD7-7DA5FD1E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1A179-3D71-0548-AFF3-BCE13539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B21D3-E5AA-844B-A21A-44CDC51A5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9377B-39D0-B047-AA4B-7708D9C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954CC-1162-9A42-8EFA-DAEF8AA2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5A37EE-B4AC-ED48-A422-30793ABC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49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2148-062B-864E-8CC3-F6691218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EA637-B485-164E-AE90-5ED30888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79D820-960C-EC43-A7DF-3B0ABA30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54261-F11B-B649-BCDA-D700F54F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06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F60F86-F14E-C043-9C74-B83F115B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68EFE-DBB1-C544-AE45-D4DABBA9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039FE-B161-A94F-90A0-13C8C313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151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F648A-C993-084E-993E-615729E1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112B-A602-9844-8179-F9797FEA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A824-C774-264B-9E47-728CE27D2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2D56B-AA57-004F-BB2A-07B28612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1A34-D7DB-D348-B75D-2ADA62AD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A1A13-FED4-114C-839D-C1316573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12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AC27-AAAE-A84C-9924-0D872E45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E6CAF-7700-3746-8F4B-87F296129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ED0CB-C0C8-714A-89CF-8F713015E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29905-9CBD-AA44-BF53-91F6BA3C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D7D48-EA27-BC4F-81F0-EA8FF405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2BFB7-01B3-7D43-B97D-5E3C064C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8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E3A9-057F-F14D-B0CD-B8C1FA18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800D-E8AF-FA4F-AE5E-AAB26BAA2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2832F-AB3E-F849-8D49-73140A2A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25C13-36D4-2844-9532-850738BE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406C1-0D76-6147-91AD-C5980B43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C2C88-3B3E-D249-81A4-5BF119D68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35DBE-070C-4746-8640-6F1859FB9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D6836-DD2F-8C43-B987-F0C7DFBE85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41B033-026C-6740-9137-6E2450ED55EA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1C1F4-74C1-C54E-A34D-2719B795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329B4-9B07-B743-9616-C365C2DE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1DD07-FDFE-7D49-A097-D3FE6CCB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0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1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2804-DC34-FA4B-8ED2-DC25EEEA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FF55E-D9BC-9346-93E2-5FCE588A6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1E72E-22CE-5B40-B874-B3D9822E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1884C-8183-6C49-944A-BC5040E8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619F-C0AD-AD45-9A9C-88A3679F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C714-3808-4A9D-B52A-6CC59335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BB1AD-A359-4893-9D36-33EFDC90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4557-869C-408E-A8DB-47D44C89A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62567-2011-40A1-ADB7-F7EB06445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E5B161-B1D6-44E1-85D4-DFE39FE9E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D58A9-7E63-4B1E-AFF2-E798EE14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6710E-A40E-42E1-8782-347D0DA4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B4CEA1-C394-4280-AEBA-B6454A774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00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C030-65C8-BF4E-ADE7-6A962AE1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92C5-4E98-A845-A307-FA83B2A80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8FF5D-1F16-3B4E-978B-ECAB3B60E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A05EA-7C9C-E24A-BFF3-AB6210B0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BAA43-7D00-644B-822E-A622670F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BB29-B390-A442-95D7-CAA91939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E76B3-8730-EC4B-A8A0-061D36609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43ECE-1C4F-5448-BC8A-A8515BDBE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A62C5-C838-3F45-97C1-5D72C74F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84FBE-789C-334D-ADC7-C9DE394E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0A996-1C42-F543-BA7C-E0B20004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89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C6F4-0006-AF48-9B16-3377C742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36802-CCDA-8A4A-876C-80B3D96A7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8F290-8768-3147-B635-D2E83326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33F97-A77D-3B41-BC20-A3CBD04EE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C6EBD-AC3A-AD4B-BC8B-AFB306E5A8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F930C-BC28-2D47-8047-F26462F6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74BF9-5FE6-FD4C-A661-168E7AF4F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40DF4-CC4F-EC47-B461-83604677B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509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8944-B39E-AA42-8167-B59CEAE3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0BD2-884E-2B4F-8489-EBCA294A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F7724-80A0-0044-8B14-BD788984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560EE-8A8A-7645-BC32-A29CC10C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63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D27DE-B733-7549-AF08-50709A6F4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F0AB7-1F72-7843-9265-1E58260E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C63CF-10A1-4647-8B6C-5D0710F5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10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5A5C-BCB2-C043-B74F-2131364D9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CB36-6AF9-5C44-AE8F-F3784EB2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D604A-AEF3-F64F-A1AC-E2865DD98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8B80DC-3849-C14F-B72A-2FC3B287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1D0A5-098C-E84E-BF39-C1B45DE6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75355-8EE1-CF46-8F8F-31DF82EE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8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6748C-E405-7E42-A575-673E78B2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C1711E-4BAE-4941-A4E3-37A7F6BDC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3ED90-811A-144F-A752-493C2984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58DF0-A25B-E943-A9D4-0A58EAB6B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78331-BABE-D142-9B8C-D5E1054A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26578-FE19-EA46-B1B3-7847EB0B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577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1D7D-4585-E641-809C-23D35DCF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CAC8B-B0AF-CD43-A3FC-FB0840CC9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B6DFD-A5B6-DD45-BBB8-93F109F27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1DD2-3EDB-394C-B9BC-4CE82B2D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201EF-C4D9-C148-BF56-04748C63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13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D6A2D-3C63-0E41-AB7D-DAC6DCA76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2C394-D946-1E48-8234-E6063B590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55DA-58D0-B849-9249-F00031AA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A448-170D-7F43-B1DC-809E6D45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7720E-BDE3-004F-B2C8-716A279E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73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40E3-9D31-4148-BFBD-D54F71A64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D7D4-E8F0-184A-88D4-B5AC4A88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35A3F-962F-49C4-AAC3-335B4368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83A1E-D532-442B-A361-5EA6A9E2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74DC7-0D7D-4870-B53D-B221BFB54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72E36-CA42-4B27-8C44-8F1BA3048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33886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B759-A173-4C01-9BF5-C24CDEDB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229AA-1E91-4391-8C9C-82F28718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C88E4-DA6B-4204-9C1A-5C932804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402F2-BC0F-4EAF-AB84-0BF13EAF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7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E01AA87F-BBD7-4090-9A3D-6BCF53030B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E376A1-4FCD-254A-A3E5-F8377FEB0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0BE31-814F-344F-A257-88AB8BF95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06F3FE-ECF4-4849-B3EF-697827FB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84EFC-0775-48B1-A63C-2C7E80A3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D955E3-6184-4371-AA20-7F097CB5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D422-6270-454D-AAD7-F677800BC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52412"/>
      </p:ext>
    </p:extLst>
  </p:cSld>
  <p:clrMapOvr>
    <a:masterClrMapping/>
  </p:clrMapOvr>
  <p:transition spd="med" advClick="0" advTm="10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42CCAA9-0CC3-481F-ACCB-8FA4961660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EE97B4-2F2F-8041-8335-C204BFD3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87B2-B0B7-A640-8FE7-4C0155238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FC22C-D0E8-E345-A192-BE1DA39AF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2FDE2F9-F005-4B5A-AEDC-0A1AFBE1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C801AF-C05A-4442-9DC5-A1CDF08B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6B72D53-88D8-4CF8-AFFE-318398C2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D362-106D-4DF0-BF40-8F348A90D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01092"/>
      </p:ext>
    </p:extLst>
  </p:cSld>
  <p:clrMapOvr>
    <a:masterClrMapping/>
  </p:clrMapOvr>
  <p:transition spd="med" advClick="0" advTm="10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5C4DEEE5-2E52-403B-941B-43C3696CE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82D56-35BF-DD4F-A567-566E518E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261B-335A-994D-B502-5B0FB434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EF386-C323-954E-BAD7-7DA5FD1E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1A179-3D71-0548-AFF3-BCE13539B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0B21D3-E5AA-844B-A21A-44CDC51A5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8D37BF4C-3180-4D16-BC2A-6A3863A8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5186445-30EC-45B7-8F9F-E8B5DCB2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661DD8A-236E-4194-8716-53F9EB45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2C8BB-08F8-4208-90FE-6DFB7D0E0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57001"/>
      </p:ext>
    </p:extLst>
  </p:cSld>
  <p:clrMapOvr>
    <a:masterClrMapping/>
  </p:clrMapOvr>
  <p:transition spd="med" advClick="0" advTm="10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1B2BCF8E-46F5-4EAF-AE5B-7BA270A0C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2D2148-062B-864E-8CC3-F6691218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85882E9-8636-40B5-ADA3-1A4C56A1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9121EE4-85A1-43B5-8C5A-F397363D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72DF981-A55B-4B16-9B94-9B1B455E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660AD-4732-47F7-9748-E59C918E3A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339"/>
      </p:ext>
    </p:extLst>
  </p:cSld>
  <p:clrMapOvr>
    <a:masterClrMapping/>
  </p:clrMapOvr>
  <p:transition spd="med" advClick="0" advTm="10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72C3CA32-B8E6-41C2-92D7-DB1DC4A345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3CD88A5-E82B-47C5-87D3-AA139F69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B9D870C-BDB4-4358-96FE-27819532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A9939FB-D027-4000-A9EB-613FF627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6DC17-73D5-44EF-BE5E-AD96B466A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7572"/>
      </p:ext>
    </p:extLst>
  </p:cSld>
  <p:clrMapOvr>
    <a:masterClrMapping/>
  </p:clrMapOvr>
  <p:transition spd="med" advClick="0" advTm="10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6660902-632F-47A2-A902-8D724960B8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F648A-C993-084E-993E-615729E1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112B-A602-9844-8179-F9797FEAF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3A824-C774-264B-9E47-728CE27D2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5B49232-E034-438C-B449-9E2C6E50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CD9A788-D784-4CE1-B751-94B9DCF3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54283AB-B829-4ED9-95F5-79514702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368B-A67B-4AC5-A29C-A601AD0D93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40524"/>
      </p:ext>
    </p:extLst>
  </p:cSld>
  <p:clrMapOvr>
    <a:masterClrMapping/>
  </p:clrMapOvr>
  <p:transition spd="med" advClick="0" advTm="10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1985EC1-5C9F-4B8B-A627-D51E5138AE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5FAC27-AAAE-A84C-9924-0D872E45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9E6CAF-7700-3746-8F4B-87F296129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ED0CB-C0C8-714A-89CF-8F713015E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5792A5A-3A57-4AC3-9F0B-4A9706E0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C0F40DE-4BE8-466E-ADE2-D5C064D5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6A68FDE-C515-4520-ADAB-C885F534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33A8-07DA-48E9-AA63-792DCBDA8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18907"/>
      </p:ext>
    </p:extLst>
  </p:cSld>
  <p:clrMapOvr>
    <a:masterClrMapping/>
  </p:clrMapOvr>
  <p:transition spd="med" advClick="0" advTm="10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9ED833F-3CD8-4806-8097-334556081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FE3A9-057F-F14D-B0CD-B8C1FA18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F800D-E8AF-FA4F-AE5E-AAB26BAA2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6E81E1-F31D-41D2-BA07-D4D76B5E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687495-43D2-45F8-A9E1-5C06F1A16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6A532C-1522-4220-A7BE-ADF7379A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3B9E-71E3-43DB-A380-DB811B8E08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01116"/>
      </p:ext>
    </p:extLst>
  </p:cSld>
  <p:clrMapOvr>
    <a:masterClrMapping/>
  </p:clrMapOvr>
  <p:transition spd="med" advClick="0" advTm="10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359E61C-1029-4546-BC57-F371478E94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C2C88-3B3E-D249-81A4-5BF119D68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35DBE-070C-4746-8640-6F1859FB9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5FB694-7C82-4714-85D5-2CE0E105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729" y="6356615"/>
            <a:ext cx="274240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1C3CD0-81B1-42C1-9BB7-992FB803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865" y="6356615"/>
            <a:ext cx="4114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Information shared between MPI and MICROPHONE.  Confidential use only.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3A2763-B713-4739-8884-EB3E22A9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865" y="6356615"/>
            <a:ext cx="274240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BD06F-BBAA-4B02-B7F3-94DB81E36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49014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1969BC-2B41-44A2-95D0-1466D446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99CFF-75F9-441E-9891-0F510BCB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B1DFB-9EBB-45C6-A842-39FD1DDB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8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F961-1D75-45B4-840D-1087D3D2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862E-A5F0-437B-B0BB-0D580C2C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FDEE0-7F93-46BF-BE82-52CB45A4E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88CF4-0E49-49E0-9226-5700F9B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D66BF-49B5-403D-A1F7-6D9DCC13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2F485-E979-420E-B963-3A018110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68CE-BB9B-4D8A-A4B1-0C501ADA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BEA83-41D2-429D-B39F-945F0216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67979-28B0-46D8-B02B-A4BF4D6C7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A4880-ACC4-4C4B-B48A-880C775D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5CEFE-BCBB-4DB4-A98F-3B8D1B46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A0CF7-8ACF-4235-84B7-2A1280E8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image" Target="../media/image5.jp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14A4B-4A78-42F3-BA95-3A2CF7A2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0CC70-E71C-4796-A1A9-93BE55C9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810EA-B11C-4C81-8A25-7CA5E1CA8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5D920-8A1A-4A7A-8D29-FA0AC4725431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82D4F-9298-4D02-A20E-B26BB82F6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41203-DEA1-4C65-81DE-57EF06D8A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FBCD3-99CE-4874-B1BD-608909F3B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945D1-EB44-EEB0-CE46-28A4EC19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659D-15D1-960E-136C-3BA8F5340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325BA-237A-A505-2DEC-63A6AA10E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7BD6-730D-4622-8F1E-C0B3BC90AA6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837F7-603E-12A8-0F44-75AC61B6A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3940B-F66D-FFA8-DC64-02473E282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1DB7-E6F7-4992-AA0D-201C93F80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4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F28C2442-3EF7-48C0-8CAA-B46EF8152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EB6AE82-1C32-46B9-B8FE-B92E91E7E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FB17-0AE7-4885-95FD-1230572BC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0DA30-8597-4F0B-BF80-0EFEE3C27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en-US"/>
              <a:t>Information shared between MPI and MPI partner only.  Confidential use only.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3DFBA-2897-4E75-805A-A11EA42E6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4E2AF46-0F89-4281-8204-72D6949F7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3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sldNum="0" hdr="0" dt="0"/>
  <p:txStyles>
    <p:titleStyle>
      <a:lvl1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43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70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4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9" algn="l" defTabSz="914377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594" indent="-228594" algn="l" defTabSz="91437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EE2EC1A-B1CF-3640-B258-4A0DE67E6E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E571D-D3D9-094B-917C-F3FDA2893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65D14-5BBF-7649-B731-245D39805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19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CE9AD17-984B-4149-893A-895917BB4CF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1165" y="-56818"/>
            <a:ext cx="12293009" cy="69148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13ED4-3F00-CA4E-8EE1-A54F93979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13140-B3D7-0243-8DF6-9778BCFDB81C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90EF-D98F-3B4D-8F2D-82BBBCC2B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D324A-8AFC-244D-AACD-EBFD825C0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F456-1F2E-6B40-812B-E22BCC8DA2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129A7-AE37-FD43-A56C-6A4655B1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89B82-63F7-1741-9A83-BA1D817D6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27">
            <a:extLst>
              <a:ext uri="{FF2B5EF4-FFF2-40B4-BE49-F238E27FC236}">
                <a16:creationId xmlns:a16="http://schemas.microsoft.com/office/drawing/2014/main" id="{5A0A61EB-169C-4AA5-AE48-1E9722C1B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729" y="365125"/>
            <a:ext cx="1051454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34819" name="Content Placeholder 5">
            <a:extLst>
              <a:ext uri="{FF2B5EF4-FFF2-40B4-BE49-F238E27FC236}">
                <a16:creationId xmlns:a16="http://schemas.microsoft.com/office/drawing/2014/main" id="{2C697C9A-7FDD-439A-A338-401E27A934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59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ransition spd="med" advClick="0" advTm="10000">
    <p:fade/>
  </p:transition>
  <p:hf sldNum="0" hdr="0" ftr="0" dt="0"/>
  <p:txStyles>
    <p:titleStyle>
      <a:lvl1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83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2pPr>
      <a:lvl3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3pPr>
      <a:lvl4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4pPr>
      <a:lvl5pPr algn="l" defTabSz="91409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5pPr>
      <a:lvl6pPr marL="380985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6pPr>
      <a:lvl7pPr marL="761970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7pPr>
      <a:lvl8pPr marL="1142954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8pPr>
      <a:lvl9pPr marL="1523939" algn="l" defTabSz="914099" rtl="0" fontAlgn="base">
        <a:lnSpc>
          <a:spcPct val="90000"/>
        </a:lnSpc>
        <a:spcBef>
          <a:spcPct val="0"/>
        </a:spcBef>
        <a:spcAft>
          <a:spcPct val="0"/>
        </a:spcAft>
        <a:defRPr sz="3583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227533" indent="-227533" algn="l" defTabSz="914099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8" algn="l" defTabSz="91409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7533" algn="l" defTabSz="91409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7533" algn="l" defTabSz="91409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54" indent="-227533" algn="l" defTabSz="914099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hands&#10;&#10;Description automatically generated with medium confidence">
            <a:extLst>
              <a:ext uri="{FF2B5EF4-FFF2-40B4-BE49-F238E27FC236}">
                <a16:creationId xmlns:a16="http://schemas.microsoft.com/office/drawing/2014/main" id="{9A253113-F516-3299-2B09-6EE04DB93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207857F-C240-07CD-B5A8-BD5DECFD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833" y="2533475"/>
            <a:ext cx="3108744" cy="158135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ED1936-48B5-9039-C213-5812D17209E7}"/>
              </a:ext>
            </a:extLst>
          </p:cNvPr>
          <p:cNvCxnSpPr>
            <a:cxnSpLocks/>
          </p:cNvCxnSpPr>
          <p:nvPr/>
        </p:nvCxnSpPr>
        <p:spPr>
          <a:xfrm>
            <a:off x="6226695" y="1833580"/>
            <a:ext cx="0" cy="28392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E10DF4D-A47F-DC1D-C098-D2C658F29E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934" y="2533474"/>
            <a:ext cx="3077416" cy="18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B421-E5C0-C94B-F45E-1C51FDBBD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 purple and blue background with arrows&#10;&#10;Description automatically generated with low confidence">
            <a:extLst>
              <a:ext uri="{FF2B5EF4-FFF2-40B4-BE49-F238E27FC236}">
                <a16:creationId xmlns:a16="http://schemas.microsoft.com/office/drawing/2014/main" id="{99B63252-0373-4A08-BF35-91BE5AA2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37E70D89-F600-0825-E10D-77EAE90F795C}"/>
              </a:ext>
            </a:extLst>
          </p:cNvPr>
          <p:cNvSpPr txBox="1">
            <a:spLocks/>
          </p:cNvSpPr>
          <p:nvPr/>
        </p:nvSpPr>
        <p:spPr>
          <a:xfrm>
            <a:off x="831850" y="2216277"/>
            <a:ext cx="10515600" cy="1692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Financial Impact</a:t>
            </a:r>
          </a:p>
        </p:txBody>
      </p:sp>
    </p:spTree>
    <p:extLst>
      <p:ext uri="{BB962C8B-B14F-4D97-AF65-F5344CB8AC3E}">
        <p14:creationId xmlns:p14="http://schemas.microsoft.com/office/powerpoint/2010/main" val="8292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350054C-1ADE-4B50-B743-6CC60CF7A5B7}"/>
              </a:ext>
            </a:extLst>
          </p:cNvPr>
          <p:cNvSpPr txBox="1">
            <a:spLocks/>
          </p:cNvSpPr>
          <p:nvPr/>
        </p:nvSpPr>
        <p:spPr>
          <a:xfrm>
            <a:off x="590261" y="1264778"/>
            <a:ext cx="6579660" cy="4477995"/>
          </a:xfrm>
          <a:prstGeom prst="rect">
            <a:avLst/>
          </a:prstGeom>
          <a:solidFill>
            <a:srgbClr val="663300">
              <a:alpha val="30000"/>
            </a:srgbClr>
          </a:solidFill>
          <a:effectLst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2015 – 2023 (9 years)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Avg. 139 Members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Funds raised: $1,164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MPIF distributions: $39,582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60 Scholarships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4 Grants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14" descr="MPI Gulf States Chapter - Events">
            <a:extLst>
              <a:ext uri="{FF2B5EF4-FFF2-40B4-BE49-F238E27FC236}">
                <a16:creationId xmlns:a16="http://schemas.microsoft.com/office/drawing/2014/main" id="{A017363B-0285-460D-83FB-8EEF995E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28" y="2400300"/>
            <a:ext cx="3505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7CEDB-7A20-A1AB-28D1-20ABF9F53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 purple and blue background with arrows&#10;&#10;Description automatically generated with low confidence">
            <a:extLst>
              <a:ext uri="{FF2B5EF4-FFF2-40B4-BE49-F238E27FC236}">
                <a16:creationId xmlns:a16="http://schemas.microsoft.com/office/drawing/2014/main" id="{DAFA4636-CF9C-D294-448C-A905AC70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558BA-F7F3-5BA1-ED4A-1B9128F99DB6}"/>
              </a:ext>
            </a:extLst>
          </p:cNvPr>
          <p:cNvSpPr txBox="1"/>
          <p:nvPr/>
        </p:nvSpPr>
        <p:spPr>
          <a:xfrm>
            <a:off x="2192906" y="2734393"/>
            <a:ext cx="7923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Ways to Support MPIF</a:t>
            </a:r>
          </a:p>
        </p:txBody>
      </p:sp>
    </p:spTree>
    <p:extLst>
      <p:ext uri="{BB962C8B-B14F-4D97-AF65-F5344CB8AC3E}">
        <p14:creationId xmlns:p14="http://schemas.microsoft.com/office/powerpoint/2010/main" val="29779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1F05E9-FA65-4C47-9580-361772A3455A}"/>
              </a:ext>
            </a:extLst>
          </p:cNvPr>
          <p:cNvSpPr txBox="1">
            <a:spLocks/>
          </p:cNvSpPr>
          <p:nvPr/>
        </p:nvSpPr>
        <p:spPr>
          <a:xfrm>
            <a:off x="1224094" y="33607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venir Next LT Pro Light" panose="020B0304020202020204" pitchFamily="34" charset="0"/>
                <a:ea typeface="+mj-ea"/>
                <a:cs typeface="+mj-cs"/>
              </a:rPr>
              <a:t>Chapter Landing Page | Donate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6BC16-B6D6-7730-9A7C-5A0476F32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52" y="1706009"/>
            <a:ext cx="11767515" cy="345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60BEDB1-BAB1-4369-4124-EFAC9A7D9EE1}"/>
              </a:ext>
            </a:extLst>
          </p:cNvPr>
          <p:cNvSpPr/>
          <p:nvPr/>
        </p:nvSpPr>
        <p:spPr>
          <a:xfrm>
            <a:off x="9602257" y="1573563"/>
            <a:ext cx="1107347" cy="670224"/>
          </a:xfrm>
          <a:prstGeom prst="ellipse">
            <a:avLst/>
          </a:prstGeom>
          <a:noFill/>
          <a:ln w="5715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9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EB57C-3007-64EF-DAAD-450E6BEA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4CE4C-34E0-D749-DD64-1A6241D0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B0F0"/>
                </a:solidFill>
                <a:latin typeface="Avenir Next LT Pro" panose="020B0504020202020204" pitchFamily="34" charset="0"/>
              </a:rPr>
              <a:t>Updates</a:t>
            </a:r>
          </a:p>
        </p:txBody>
      </p:sp>
      <p:pic>
        <p:nvPicPr>
          <p:cNvPr id="2052" name="Picture 4" descr="Why Handwritten Letters and Cards Are More Important Than Ever - Bloomberg">
            <a:extLst>
              <a:ext uri="{FF2B5EF4-FFF2-40B4-BE49-F238E27FC236}">
                <a16:creationId xmlns:a16="http://schemas.microsoft.com/office/drawing/2014/main" id="{D608C9B9-DE7A-1074-7BB9-B6F1821721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3488"/>
            <a:ext cx="5257800" cy="3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85F403-FD9A-EC61-8ACC-03107B673E9E}"/>
              </a:ext>
            </a:extLst>
          </p:cNvPr>
          <p:cNvSpPr txBox="1"/>
          <p:nvPr/>
        </p:nvSpPr>
        <p:spPr>
          <a:xfrm>
            <a:off x="6626679" y="1061427"/>
            <a:ext cx="48998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All Chapter Contribution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Examples of how chapters can contribute: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$2  registration fee applied to all chapter events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5% of all other charitable funds raised are given to Foundation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Host 1 or more dedicated fundraising event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Live and/or silent auction proceeds of a __% of total revenues 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857E-7BB3-4C40-9C89-4DF3F1E47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69" y="360178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B0F0"/>
                </a:solidFill>
                <a:latin typeface="Avenir Next LT Pro" panose="020B0504020202020204" pitchFamily="34" charset="0"/>
              </a:rPr>
              <a:t>www.mpifoundation.org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39E97-B0DA-42D9-B75B-69098F07F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69" y="1553600"/>
            <a:ext cx="11002392" cy="460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DD5FC4-DF6A-4A06-A209-E4FC10DEF7D7}"/>
              </a:ext>
            </a:extLst>
          </p:cNvPr>
          <p:cNvSpPr/>
          <p:nvPr/>
        </p:nvSpPr>
        <p:spPr>
          <a:xfrm>
            <a:off x="6073065" y="3923930"/>
            <a:ext cx="2813483" cy="39949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4B50F9-E973-65D0-D3F9-FAFBF3D93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" y="-131923"/>
            <a:ext cx="12216164" cy="6877955"/>
          </a:xfrm>
          <a:prstGeom prst="rect">
            <a:avLst/>
          </a:prstGeom>
        </p:spPr>
      </p:pic>
      <p:pic>
        <p:nvPicPr>
          <p:cNvPr id="1030" name="Picture 6" descr="IMEX homepage | Welcome | IMEX America">
            <a:extLst>
              <a:ext uri="{FF2B5EF4-FFF2-40B4-BE49-F238E27FC236}">
                <a16:creationId xmlns:a16="http://schemas.microsoft.com/office/drawing/2014/main" id="{DB05012A-6A74-FE53-F4D6-B9E4FE14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t="16395" r="12843"/>
          <a:stretch/>
        </p:blipFill>
        <p:spPr bwMode="auto">
          <a:xfrm>
            <a:off x="9415605" y="4816443"/>
            <a:ext cx="2127564" cy="1231033"/>
          </a:xfrm>
          <a:prstGeom prst="rect">
            <a:avLst/>
          </a:prstGeom>
          <a:solidFill>
            <a:srgbClr val="48359B"/>
          </a:solidFill>
        </p:spPr>
      </p:pic>
    </p:spTree>
    <p:extLst>
      <p:ext uri="{BB962C8B-B14F-4D97-AF65-F5344CB8AC3E}">
        <p14:creationId xmlns:p14="http://schemas.microsoft.com/office/powerpoint/2010/main" val="24254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hands&#10;&#10;Description automatically generated with medium confidence">
            <a:extLst>
              <a:ext uri="{FF2B5EF4-FFF2-40B4-BE49-F238E27FC236}">
                <a16:creationId xmlns:a16="http://schemas.microsoft.com/office/drawing/2014/main" id="{9A253113-F516-3299-2B09-6EE04DB93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207857F-C240-07CD-B5A8-BD5DECFD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473" y="2638321"/>
            <a:ext cx="3108744" cy="158135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ED1936-48B5-9039-C213-5812D17209E7}"/>
              </a:ext>
            </a:extLst>
          </p:cNvPr>
          <p:cNvCxnSpPr>
            <a:cxnSpLocks/>
          </p:cNvCxnSpPr>
          <p:nvPr/>
        </p:nvCxnSpPr>
        <p:spPr>
          <a:xfrm>
            <a:off x="5975025" y="1904518"/>
            <a:ext cx="0" cy="28392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FE34329-D48A-FBA1-2487-53626D627555}"/>
              </a:ext>
            </a:extLst>
          </p:cNvPr>
          <p:cNvSpPr txBox="1"/>
          <p:nvPr/>
        </p:nvSpPr>
        <p:spPr>
          <a:xfrm>
            <a:off x="6978547" y="2455865"/>
            <a:ext cx="333777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1072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hands&#10;&#10;Description automatically generated with medium confidence">
            <a:extLst>
              <a:ext uri="{FF2B5EF4-FFF2-40B4-BE49-F238E27FC236}">
                <a16:creationId xmlns:a16="http://schemas.microsoft.com/office/drawing/2014/main" id="{9A253113-F516-3299-2B09-6EE04DB93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0F3DC-76E7-20D7-DCFA-3DB624957360}"/>
              </a:ext>
            </a:extLst>
          </p:cNvPr>
          <p:cNvSpPr txBox="1">
            <a:spLocks/>
          </p:cNvSpPr>
          <p:nvPr/>
        </p:nvSpPr>
        <p:spPr>
          <a:xfrm>
            <a:off x="2050937" y="475456"/>
            <a:ext cx="9817370" cy="649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953A02-A5B4-34C6-4031-845FD4CFC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34" y="551202"/>
            <a:ext cx="3066741" cy="3548577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DEB5C-35A1-312F-1FC4-1978D01FA69B}"/>
              </a:ext>
            </a:extLst>
          </p:cNvPr>
          <p:cNvSpPr txBox="1"/>
          <p:nvPr/>
        </p:nvSpPr>
        <p:spPr>
          <a:xfrm>
            <a:off x="0" y="5105880"/>
            <a:ext cx="12192000" cy="707886"/>
          </a:xfrm>
          <a:prstGeom prst="rect">
            <a:avLst/>
          </a:prstGeom>
          <a:solidFill>
            <a:srgbClr val="7B1D67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CELEBRATING THE POWER OF GOOD…</a:t>
            </a:r>
          </a:p>
        </p:txBody>
      </p:sp>
    </p:spTree>
    <p:extLst>
      <p:ext uri="{BB962C8B-B14F-4D97-AF65-F5344CB8AC3E}">
        <p14:creationId xmlns:p14="http://schemas.microsoft.com/office/powerpoint/2010/main" val="35022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 close-up of several hands&#10;&#10;Description automatically generated with medium confidence">
            <a:extLst>
              <a:ext uri="{FF2B5EF4-FFF2-40B4-BE49-F238E27FC236}">
                <a16:creationId xmlns:a16="http://schemas.microsoft.com/office/drawing/2014/main" id="{56025A07-53B7-3FEC-9EDA-CD94B6B50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D7DD19D-6EF3-A3E5-E0D9-D475FEB09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248" y="5213955"/>
            <a:ext cx="2089312" cy="1062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CC99E-C806-9004-5987-C45196515A64}"/>
              </a:ext>
            </a:extLst>
          </p:cNvPr>
          <p:cNvSpPr txBox="1"/>
          <p:nvPr/>
        </p:nvSpPr>
        <p:spPr>
          <a:xfrm>
            <a:off x="167631" y="4463583"/>
            <a:ext cx="116200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$14.4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540AE-E1F2-8CC8-CD10-E2AB9F4963A2}"/>
              </a:ext>
            </a:extLst>
          </p:cNvPr>
          <p:cNvSpPr txBox="1"/>
          <p:nvPr/>
        </p:nvSpPr>
        <p:spPr>
          <a:xfrm>
            <a:off x="2860594" y="1366744"/>
            <a:ext cx="609771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/>
                <a:ea typeface="ＭＳ Ｐゴシック" panose="020B0600070205080204" pitchFamily="34" charset="-128"/>
                <a:cs typeface="+mn-cs"/>
              </a:rPr>
              <a:t>Community Impact Since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00A2A-0E85-A5F7-B915-939998F4C229}"/>
              </a:ext>
            </a:extLst>
          </p:cNvPr>
          <p:cNvSpPr txBox="1"/>
          <p:nvPr/>
        </p:nvSpPr>
        <p:spPr>
          <a:xfrm>
            <a:off x="285965" y="1934058"/>
            <a:ext cx="11620072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$1.8MM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•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 3,800 individuals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•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 63 Chapters </a:t>
            </a:r>
          </a:p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•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ＭＳ Ｐゴシック" panose="020B0600070205080204" pitchFamily="34" charset="-128"/>
                <a:cs typeface="+mn-cs"/>
              </a:rPr>
              <a:t> 4 Major 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4C1CB-728D-DDCF-5B2A-E418ECC04B3B}"/>
              </a:ext>
            </a:extLst>
          </p:cNvPr>
          <p:cNvSpPr txBox="1"/>
          <p:nvPr/>
        </p:nvSpPr>
        <p:spPr>
          <a:xfrm>
            <a:off x="2928810" y="3904266"/>
            <a:ext cx="609771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/>
                <a:ea typeface="ＭＳ Ｐゴシック" panose="020B0600070205080204" pitchFamily="34" charset="-128"/>
                <a:cs typeface="+mn-cs"/>
              </a:rPr>
              <a:t>Community Impact Since 1984</a:t>
            </a:r>
          </a:p>
        </p:txBody>
      </p:sp>
    </p:spTree>
    <p:extLst>
      <p:ext uri="{BB962C8B-B14F-4D97-AF65-F5344CB8AC3E}">
        <p14:creationId xmlns:p14="http://schemas.microsoft.com/office/powerpoint/2010/main" val="38673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6F191-B806-B108-F24A-FD4407FDC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006209-8E88-551A-CA96-E87940C4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BD18533-EE25-682B-867A-F6B85888A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95A013-1B95-FC2B-54EA-DABDDDCAC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Information shared between MPI and MPI partner only.  Confidential use only.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E4C07-2889-4345-35CD-B4162C138D68}"/>
              </a:ext>
            </a:extLst>
          </p:cNvPr>
          <p:cNvSpPr txBox="1"/>
          <p:nvPr/>
        </p:nvSpPr>
        <p:spPr>
          <a:xfrm>
            <a:off x="8153400" y="2533475"/>
            <a:ext cx="394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$30,000 Awarded</a:t>
            </a:r>
          </a:p>
        </p:txBody>
      </p:sp>
    </p:spTree>
    <p:extLst>
      <p:ext uri="{BB962C8B-B14F-4D97-AF65-F5344CB8AC3E}">
        <p14:creationId xmlns:p14="http://schemas.microsoft.com/office/powerpoint/2010/main" val="20130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53A2E1-A5EC-B54C-C149-F3E4CBC6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3429CB-ED48-DE2E-4FE1-056F12A7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F975C-2B24-FAED-60FC-52615DF87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7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4541A7-A4BB-7BA1-61C4-957A4EB73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285" y="5646405"/>
            <a:ext cx="8053754" cy="1159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16161-BE84-FB00-9D4E-21728A5ED8E1}"/>
              </a:ext>
            </a:extLst>
          </p:cNvPr>
          <p:cNvSpPr txBox="1"/>
          <p:nvPr/>
        </p:nvSpPr>
        <p:spPr>
          <a:xfrm>
            <a:off x="9865454" y="335560"/>
            <a:ext cx="160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30BBD0-AD05-5CC7-DA46-F9996BAD5E7E}"/>
              </a:ext>
            </a:extLst>
          </p:cNvPr>
          <p:cNvSpPr txBox="1"/>
          <p:nvPr/>
        </p:nvSpPr>
        <p:spPr>
          <a:xfrm>
            <a:off x="2189285" y="3021760"/>
            <a:ext cx="3943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$13,000 Awarded</a:t>
            </a:r>
          </a:p>
        </p:txBody>
      </p:sp>
    </p:spTree>
    <p:extLst>
      <p:ext uri="{BB962C8B-B14F-4D97-AF65-F5344CB8AC3E}">
        <p14:creationId xmlns:p14="http://schemas.microsoft.com/office/powerpoint/2010/main" val="33842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B05FB74-AE4C-C95B-D193-5E380124DBF0}"/>
              </a:ext>
            </a:extLst>
          </p:cNvPr>
          <p:cNvSpPr txBox="1"/>
          <p:nvPr/>
        </p:nvSpPr>
        <p:spPr>
          <a:xfrm>
            <a:off x="6883177" y="2176986"/>
            <a:ext cx="89127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Advancing Our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Industry by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Strengthening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its People</a:t>
            </a:r>
          </a:p>
        </p:txBody>
      </p:sp>
      <p:pic>
        <p:nvPicPr>
          <p:cNvPr id="5" name="Picture 4" descr="A close-up of a poster&#10;&#10;Description automatically generated with low confidence">
            <a:extLst>
              <a:ext uri="{FF2B5EF4-FFF2-40B4-BE49-F238E27FC236}">
                <a16:creationId xmlns:a16="http://schemas.microsoft.com/office/drawing/2014/main" id="{50D5BA0F-B35A-7E24-85DF-D07116F3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CA0EA6-D057-75D6-82F3-411A25E692F4}"/>
              </a:ext>
            </a:extLst>
          </p:cNvPr>
          <p:cNvSpPr txBox="1"/>
          <p:nvPr/>
        </p:nvSpPr>
        <p:spPr>
          <a:xfrm>
            <a:off x="384593" y="1228732"/>
            <a:ext cx="3903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Provide Scholarships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3270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AE947-F3F4-A8D7-09C7-A77300EA2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A purple and blue background with arrows&#10;&#10;Description automatically generated with low confidence">
            <a:extLst>
              <a:ext uri="{FF2B5EF4-FFF2-40B4-BE49-F238E27FC236}">
                <a16:creationId xmlns:a16="http://schemas.microsoft.com/office/drawing/2014/main" id="{0DBA5CA9-E5BE-44F3-3F9F-59FAB9FD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7F5D6453-2668-3BD3-F972-86332C55C9B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332763"/>
            <a:ext cx="10515600" cy="28532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Do You or Your Chapter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Need Support?</a:t>
            </a:r>
          </a:p>
        </p:txBody>
      </p:sp>
    </p:spTree>
    <p:extLst>
      <p:ext uri="{BB962C8B-B14F-4D97-AF65-F5344CB8AC3E}">
        <p14:creationId xmlns:p14="http://schemas.microsoft.com/office/powerpoint/2010/main" val="38909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DD353-C0F7-0B5F-D039-31EF0FE8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8166"/>
            <a:ext cx="12178109" cy="4597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9BBE25-4F3C-D890-1564-53FB10335C2E}"/>
              </a:ext>
            </a:extLst>
          </p:cNvPr>
          <p:cNvSpPr txBox="1"/>
          <p:nvPr/>
        </p:nvSpPr>
        <p:spPr>
          <a:xfrm>
            <a:off x="439696" y="337204"/>
            <a:ext cx="4726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www.mpifoundation.org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DD28CE-E9EF-EF27-E9E7-2953FAEB9509}"/>
              </a:ext>
            </a:extLst>
          </p:cNvPr>
          <p:cNvSpPr/>
          <p:nvPr/>
        </p:nvSpPr>
        <p:spPr>
          <a:xfrm>
            <a:off x="2363343" y="5044512"/>
            <a:ext cx="1778466" cy="780997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7AA4E-2D26-18AE-BFB9-DDDE7E490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" y="701757"/>
            <a:ext cx="11793485" cy="545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0C3C46-270E-0104-20B4-2A02837AA045}"/>
              </a:ext>
            </a:extLst>
          </p:cNvPr>
          <p:cNvSpPr txBox="1"/>
          <p:nvPr/>
        </p:nvSpPr>
        <p:spPr>
          <a:xfrm>
            <a:off x="8633698" y="4109636"/>
            <a:ext cx="3365355" cy="193899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Updates happen frequently…</a:t>
            </a:r>
          </a:p>
        </p:txBody>
      </p:sp>
    </p:spTree>
    <p:extLst>
      <p:ext uri="{BB962C8B-B14F-4D97-AF65-F5344CB8AC3E}">
        <p14:creationId xmlns:p14="http://schemas.microsoft.com/office/powerpoint/2010/main" val="29903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BFC5454-6276-C548-8AEA-C5734EE2437A}" vid="{B94BDBBE-8FF9-EB45-BA79-FC97EF8B8574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BFC5454-6276-C548-8AEA-C5734EE2437A}" vid="{A025EA1D-6287-084B-A4E0-896FDCEABA8E}"/>
    </a:ext>
  </a:extLst>
</a:theme>
</file>

<file path=ppt/theme/theme6.xml><?xml version="1.0" encoding="utf-8"?>
<a:theme xmlns:a="http://schemas.openxmlformats.org/drawingml/2006/main" name="2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F PPT Oct 9 [Read-Only]" id="{D68BAC07-CC79-46F7-A879-18097ED844EE}" vid="{2F65C6E9-5E0D-4468-9B07-684769E3AE0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612</Words>
  <Application>Microsoft Office PowerPoint</Application>
  <PresentationFormat>Widescreen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Aptos</vt:lpstr>
      <vt:lpstr>Arial</vt:lpstr>
      <vt:lpstr>Avenir Black</vt:lpstr>
      <vt:lpstr>Avenir Next LT Pro</vt:lpstr>
      <vt:lpstr>Avenir Next LT Pro Demi</vt:lpstr>
      <vt:lpstr>Avenir Next LT Pro Light</vt:lpstr>
      <vt:lpstr>Calibri</vt:lpstr>
      <vt:lpstr>Calibri Light</vt:lpstr>
      <vt:lpstr>Courier New</vt:lpstr>
      <vt:lpstr>Wingdings</vt:lpstr>
      <vt:lpstr>1_Office Theme</vt:lpstr>
      <vt:lpstr>2_Office Theme</vt:lpstr>
      <vt:lpstr>5_Office Theme</vt:lpstr>
      <vt:lpstr>11_Custom Design</vt:lpstr>
      <vt:lpstr>6_Custom Design</vt:lpstr>
      <vt:lpstr>25_Custom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Updates</vt:lpstr>
      <vt:lpstr>www.mpifoundation.org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Kirby</dc:creator>
  <cp:lastModifiedBy>Kevin Kirby</cp:lastModifiedBy>
  <cp:revision>3</cp:revision>
  <dcterms:created xsi:type="dcterms:W3CDTF">2024-03-07T15:31:18Z</dcterms:created>
  <dcterms:modified xsi:type="dcterms:W3CDTF">2024-07-23T19:43:10Z</dcterms:modified>
</cp:coreProperties>
</file>